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344" r:id="rId2"/>
    <p:sldId id="487" r:id="rId3"/>
    <p:sldId id="488" r:id="rId4"/>
    <p:sldId id="505" r:id="rId5"/>
    <p:sldId id="506" r:id="rId6"/>
    <p:sldId id="489" r:id="rId7"/>
    <p:sldId id="504" r:id="rId8"/>
    <p:sldId id="502" r:id="rId9"/>
    <p:sldId id="503" r:id="rId10"/>
    <p:sldId id="490" r:id="rId11"/>
    <p:sldId id="491" r:id="rId12"/>
    <p:sldId id="492" r:id="rId13"/>
    <p:sldId id="493" r:id="rId14"/>
    <p:sldId id="494" r:id="rId15"/>
    <p:sldId id="498" r:id="rId16"/>
    <p:sldId id="495" r:id="rId17"/>
    <p:sldId id="497" r:id="rId18"/>
    <p:sldId id="499" r:id="rId19"/>
    <p:sldId id="36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5122" autoAdjust="0"/>
  </p:normalViewPr>
  <p:slideViewPr>
    <p:cSldViewPr snapToGrid="0" showGuides="1">
      <p:cViewPr varScale="1">
        <p:scale>
          <a:sx n="82" d="100"/>
          <a:sy n="82" d="100"/>
        </p:scale>
        <p:origin x="210" y="45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1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8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6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7741" y="691825"/>
            <a:ext cx="1149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サブタイトル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EDFBF-C1D9-442B-BB80-012577B8BFFD}"/>
              </a:ext>
            </a:extLst>
          </p:cNvPr>
          <p:cNvSpPr/>
          <p:nvPr/>
        </p:nvSpPr>
        <p:spPr>
          <a:xfrm>
            <a:off x="255524" y="3942338"/>
            <a:ext cx="1149651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C63AC8-9B68-4E65-9C55-1F9E63153E50}"/>
              </a:ext>
            </a:extLst>
          </p:cNvPr>
          <p:cNvSpPr/>
          <p:nvPr/>
        </p:nvSpPr>
        <p:spPr>
          <a:xfrm>
            <a:off x="694050" y="2418844"/>
            <a:ext cx="1080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endParaRPr lang="en-US" altLang="ja-JP" sz="36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5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3101" y="622212"/>
            <a:ext cx="9945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まとめると、どうなれる？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0ABB1-8C9C-4F41-BF6A-418E99A0567D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87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927326" y="616388"/>
            <a:ext cx="8337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どんな人が申し込む？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710614" y="2262741"/>
            <a:ext cx="103282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３～５パターンの人を書く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行動できない人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パソコンが苦手な人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79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744519"/>
            <a:ext cx="996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どんなサポートが受けられるの？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705380"/>
            <a:ext cx="101457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サービス内容を書く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１か月に２回のセッションです。（１回１２０分）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期間中、メールによる質問が無制限にできます。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0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é¢é£ç»å">
            <a:extLst>
              <a:ext uri="{FF2B5EF4-FFF2-40B4-BE49-F238E27FC236}">
                <a16:creationId xmlns:a16="http://schemas.microsoft.com/office/drawing/2014/main" id="{A4D1917B-7D23-488E-8FBD-7FE0BDFF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34" y="2164366"/>
            <a:ext cx="3487531" cy="34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特典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FEF08-2A64-4870-8570-DCB81F97AE99}"/>
              </a:ext>
            </a:extLst>
          </p:cNvPr>
          <p:cNvSpPr/>
          <p:nvPr/>
        </p:nvSpPr>
        <p:spPr>
          <a:xfrm>
            <a:off x="1023119" y="2817458"/>
            <a:ext cx="10145762" cy="252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オススメの○○グッズプレゼント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全コース終了後、セッション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回プレゼント（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万円相当）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32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472730" y="2489885"/>
            <a:ext cx="112465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5545A926-3C37-42E6-89D3-FCBD79F83A26}"/>
              </a:ext>
            </a:extLst>
          </p:cNvPr>
          <p:cNvSpPr/>
          <p:nvPr/>
        </p:nvSpPr>
        <p:spPr>
          <a:xfrm>
            <a:off x="8928505" y="645508"/>
            <a:ext cx="2941223" cy="1453103"/>
          </a:xfrm>
          <a:prstGeom prst="wedgeEllipseCallou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D84A23D-BAD9-458A-9037-CE4DACC713A0}"/>
              </a:ext>
            </a:extLst>
          </p:cNvPr>
          <p:cNvSpPr/>
          <p:nvPr/>
        </p:nvSpPr>
        <p:spPr>
          <a:xfrm>
            <a:off x="9336189" y="736774"/>
            <a:ext cx="212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本日から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３日以内の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特別オファー</a:t>
            </a:r>
            <a:endParaRPr lang="ja-JP" altLang="en-US" sz="24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6DB15E3-5E5A-4112-9532-F4D0F41EA054}"/>
              </a:ext>
            </a:extLst>
          </p:cNvPr>
          <p:cNvCxnSpPr/>
          <p:nvPr/>
        </p:nvCxnSpPr>
        <p:spPr>
          <a:xfrm>
            <a:off x="11275638" y="1082060"/>
            <a:ext cx="0" cy="297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338E236-279F-4213-BD81-B9EF0C5808AB}"/>
              </a:ext>
            </a:extLst>
          </p:cNvPr>
          <p:cNvCxnSpPr>
            <a:cxnSpLocks/>
          </p:cNvCxnSpPr>
          <p:nvPr/>
        </p:nvCxnSpPr>
        <p:spPr>
          <a:xfrm flipH="1">
            <a:off x="11357671" y="1198650"/>
            <a:ext cx="255295" cy="245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B9F0B97-B68E-4C46-AD9B-7524C6C07365}"/>
              </a:ext>
            </a:extLst>
          </p:cNvPr>
          <p:cNvCxnSpPr>
            <a:cxnSpLocks/>
          </p:cNvCxnSpPr>
          <p:nvPr/>
        </p:nvCxnSpPr>
        <p:spPr>
          <a:xfrm flipH="1">
            <a:off x="11485318" y="1411667"/>
            <a:ext cx="302851" cy="103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89885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65186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64093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787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保証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A05DE-8FFA-4A6C-88A0-EB8A1F6590AC}"/>
              </a:ext>
            </a:extLst>
          </p:cNvPr>
          <p:cNvSpPr/>
          <p:nvPr/>
        </p:nvSpPr>
        <p:spPr>
          <a:xfrm>
            <a:off x="837713" y="2274838"/>
            <a:ext cx="1051657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例）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セッションがスタートし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てから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３０日以内に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効果や変化を実感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できない場合は全額返金保証付き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！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ただし○○のアドバイスやワークなどしっかり実践された方のみ。</a:t>
            </a:r>
            <a:endParaRPr lang="en-US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行動せずにお客様都合での返金は出来かねます。</a:t>
            </a:r>
            <a:endParaRPr lang="ja-JP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4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34767" y="2385048"/>
            <a:ext cx="10145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現金</a:t>
            </a:r>
            <a:r>
              <a:rPr lang="en-US" altLang="ja-JP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/</a:t>
            </a:r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銀行振り込み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クレジットカード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分割の場合は御相談ください。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35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募集期間について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84308" y="2373400"/>
            <a:ext cx="104233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例）本日より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u="sng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３日以内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で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特別価格＆分割手数料なし</a:t>
            </a:r>
            <a:endParaRPr lang="en-US" altLang="ja-JP" sz="66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5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さいごに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114364" y="2001101"/>
            <a:ext cx="100331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あなたの熱い想いや</a:t>
            </a:r>
            <a:endParaRPr lang="en-US" altLang="ja-JP" sz="32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メッセージを書きましょう。</a:t>
            </a:r>
            <a:endParaRPr lang="en-US" altLang="ja-JP" sz="20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4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9" y="2413337"/>
            <a:ext cx="11510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ご清聴ありがとうございました。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2131" y="772845"/>
            <a:ext cx="9947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 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endParaRPr lang="en-US" altLang="ja-JP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3496BB-C985-42EE-A9B4-3150C7F33736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１か月目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69865-E9A2-48A2-946F-D739F466A715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03876885-0F15-4673-BCD8-236AFEDD1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２か月目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3" name="グラフィックス 2" descr="日毎カレンダー">
            <a:extLst>
              <a:ext uri="{FF2B5EF4-FFF2-40B4-BE49-F238E27FC236}">
                <a16:creationId xmlns:a16="http://schemas.microsoft.com/office/drawing/2014/main" id="{D7894AEC-5C19-4EFB-9B21-65D7B0369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5A8348-7B7C-4A28-A743-C5CDC09319F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6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CA707DD8-7E23-4C23-84E8-9785806A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2DB2EC-5CD9-4735-8860-8A58D64E5FC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4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1931625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さらに・・・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CD8EC5-C617-4FAA-9515-EF21ACED8E93}"/>
              </a:ext>
            </a:extLst>
          </p:cNvPr>
          <p:cNvSpPr/>
          <p:nvPr/>
        </p:nvSpPr>
        <p:spPr>
          <a:xfrm>
            <a:off x="750000" y="2994816"/>
            <a:ext cx="10692000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このコースで出来るサポートを</a:t>
            </a:r>
            <a:r>
              <a:rPr lang="en-US" altLang="ja-JP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400" dirty="0" err="1">
                <a:latin typeface="HGS明朝B" panose="02020800000000000000" pitchFamily="18" charset="-128"/>
                <a:ea typeface="HGS明朝B" panose="02020800000000000000" pitchFamily="18" charset="-128"/>
              </a:rPr>
              <a:t>つほど</a:t>
            </a: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書く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グラフィックス 6" descr="日毎カレンダー">
            <a:extLst>
              <a:ext uri="{FF2B5EF4-FFF2-40B4-BE49-F238E27FC236}">
                <a16:creationId xmlns:a16="http://schemas.microsoft.com/office/drawing/2014/main" id="{1AE4A83E-1A06-4A29-9352-6201185F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030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ユーザー定義 1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F9D5E9"/>
      </a:accent1>
      <a:accent2>
        <a:srgbClr val="EE81BD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4013</TotalTime>
  <Words>314</Words>
  <Application>Microsoft Office PowerPoint</Application>
  <PresentationFormat>ワイド画面</PresentationFormat>
  <Paragraphs>70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HGS明朝B</vt:lpstr>
      <vt:lpstr>Meiryo UI</vt:lpstr>
      <vt:lpstr>ＭＳ Ｐゴシック</vt:lpstr>
      <vt:lpstr>Calibri</vt:lpstr>
      <vt:lpstr>Calibri Light</vt:lpstr>
      <vt:lpstr>Times New Roman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住福 純</cp:lastModifiedBy>
  <cp:revision>109</cp:revision>
  <dcterms:created xsi:type="dcterms:W3CDTF">2017-05-28T21:39:33Z</dcterms:created>
  <dcterms:modified xsi:type="dcterms:W3CDTF">2018-11-20T06:09:45Z</dcterms:modified>
</cp:coreProperties>
</file>